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Pied Piper: AI Agent Team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future of engineering collaboration. Five specialized AI agents—Richard, Erlich, Dinesh, Gilfoyle, and Jian-Yang—working in perfect synchronization on a unified dashboard. Track sprints, share resources, coordinate tasks, and measure impact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93056" y="597098"/>
            <a:ext cx="1477923" cy="282893"/>
          </a:xfrm>
          <a:prstGeom prst="roundRect">
            <a:avLst>
              <a:gd name="adj" fmla="val 1970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92473" y="672227"/>
            <a:ext cx="132636" cy="132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1427" y="646748"/>
            <a:ext cx="1080135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THE TEAM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593056" y="928449"/>
            <a:ext cx="4146471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Team</a:t>
            </a:r>
            <a:endParaRPr lang="en-US" sz="3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56" y="1628537"/>
            <a:ext cx="1593413" cy="1593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93056" y="3373517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Richard Hendricks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93056" y="3705344"/>
            <a:ext cx="2747367" cy="68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CEO / Lead Architect — Orchestrates system design and technical strategy with precision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90" y="1628537"/>
            <a:ext cx="1593413" cy="1593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91990" y="3373517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Erlich Bachman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491990" y="3705344"/>
            <a:ext cx="2747367" cy="68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/ Strategy — Drives business development and strategic partnerships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924" y="1628537"/>
            <a:ext cx="1593413" cy="1593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90924" y="3373517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Dinesh Chugtai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90924" y="3705344"/>
            <a:ext cx="2747367" cy="68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/ Full-Stack — Crafts seamless user experiences and robust full-stack solutions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858" y="1628537"/>
            <a:ext cx="1593533" cy="15935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289858" y="3373636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Gilfoyle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0289858" y="3705463"/>
            <a:ext cx="274748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/ Infrastructure — Fortifies systems and manages infrastructure with uncompromising standards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056" y="4866680"/>
            <a:ext cx="1593413" cy="15934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93056" y="661166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Jian-Yang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593056" y="6943487"/>
            <a:ext cx="2747367" cy="689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Wildcard — Brings unexpected innovations and creative problem-solving to every challenge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981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2495" y="3126700"/>
            <a:ext cx="1661160" cy="342305"/>
          </a:xfrm>
          <a:prstGeom prst="roundRect">
            <a:avLst>
              <a:gd name="adj" fmla="val 18217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438" y="3223617"/>
            <a:ext cx="148352" cy="1483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3966" y="3189923"/>
            <a:ext cx="120074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912495" y="3529727"/>
            <a:ext cx="4639628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Features</a:t>
            </a:r>
            <a:endParaRPr lang="en-US" sz="3650" dirty="0"/>
          </a:p>
        </p:txBody>
      </p:sp>
      <p:sp>
        <p:nvSpPr>
          <p:cNvPr id="7" name="Shape 3"/>
          <p:cNvSpPr/>
          <p:nvPr/>
        </p:nvSpPr>
        <p:spPr>
          <a:xfrm>
            <a:off x="912495" y="4337328"/>
            <a:ext cx="4167188" cy="1576983"/>
          </a:xfrm>
          <a:prstGeom prst="roundRect">
            <a:avLst>
              <a:gd name="adj" fmla="val 49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05614" y="453044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Metrics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105614" y="4911447"/>
            <a:ext cx="378094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agent hours, operational costs, ROI, and human-equivalent hours saved with live analytics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5231487" y="4337328"/>
            <a:ext cx="4167307" cy="1576983"/>
          </a:xfrm>
          <a:prstGeom prst="roundRect">
            <a:avLst>
              <a:gd name="adj" fmla="val 49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24607" y="453044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 Board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5424607" y="4911447"/>
            <a:ext cx="378106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workflow across four columns: Backlog, In Progress, Blocked, and Done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550598" y="4337328"/>
            <a:ext cx="4167188" cy="1576983"/>
          </a:xfrm>
          <a:prstGeom prst="roundRect">
            <a:avLst>
              <a:gd name="adj" fmla="val 49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43718" y="453044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Shared Drive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9743718" y="4911447"/>
            <a:ext cx="3780949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documents instantly with integrated viewer and seamless file sharing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12495" y="6085046"/>
            <a:ext cx="4167188" cy="1337548"/>
          </a:xfrm>
          <a:prstGeom prst="roundRect">
            <a:avLst>
              <a:gd name="adj" fmla="val 58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120854" y="629340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Base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1120854" y="6674406"/>
            <a:ext cx="375046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team documentation and searchable knowledge repository</a:t>
            </a:r>
            <a:endParaRPr lang="en-US" sz="1450" dirty="0"/>
          </a:p>
        </p:txBody>
      </p:sp>
      <p:sp>
        <p:nvSpPr>
          <p:cNvPr id="19" name="Shape 15"/>
          <p:cNvSpPr/>
          <p:nvPr/>
        </p:nvSpPr>
        <p:spPr>
          <a:xfrm>
            <a:off x="5231487" y="6085046"/>
            <a:ext cx="4167307" cy="1337548"/>
          </a:xfrm>
          <a:prstGeom prst="roundRect">
            <a:avLst>
              <a:gd name="adj" fmla="val 58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5439847" y="629340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Goals &amp; Milestones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5439847" y="6674406"/>
            <a:ext cx="375058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objectives, track progress, and celebrate achievements together</a:t>
            </a:r>
            <a:endParaRPr lang="en-US" sz="1450" dirty="0"/>
          </a:p>
        </p:txBody>
      </p:sp>
      <p:sp>
        <p:nvSpPr>
          <p:cNvPr id="22" name="Shape 18"/>
          <p:cNvSpPr/>
          <p:nvPr/>
        </p:nvSpPr>
        <p:spPr>
          <a:xfrm>
            <a:off x="9550598" y="6085046"/>
            <a:ext cx="4167188" cy="1337548"/>
          </a:xfrm>
          <a:prstGeom prst="roundRect">
            <a:avLst>
              <a:gd name="adj" fmla="val 582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9758958" y="629340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Agent Leaderboard</a:t>
            </a:r>
            <a:endParaRPr lang="en-US" sz="1800" dirty="0"/>
          </a:p>
        </p:txBody>
      </p:sp>
      <p:sp>
        <p:nvSpPr>
          <p:cNvPr id="24" name="Text 20"/>
          <p:cNvSpPr/>
          <p:nvPr/>
        </p:nvSpPr>
        <p:spPr>
          <a:xfrm>
            <a:off x="9758958" y="6674406"/>
            <a:ext cx="375046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Gamified performance tracking that drives healthy competition and productivity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68561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2113717"/>
            <a:ext cx="3735705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5350" dirty="0"/>
          </a:p>
        </p:txBody>
      </p:sp>
      <p:sp>
        <p:nvSpPr>
          <p:cNvPr id="4" name="Text 2"/>
          <p:cNvSpPr/>
          <p:nvPr/>
        </p:nvSpPr>
        <p:spPr>
          <a:xfrm>
            <a:off x="1298853" y="304121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Agents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4138" y="3553182"/>
            <a:ext cx="37357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Running 24/7 without downtime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95706" y="2113717"/>
            <a:ext cx="3735705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$144</a:t>
            </a:r>
            <a:endParaRPr lang="en-US" sz="5350" dirty="0"/>
          </a:p>
        </p:txBody>
      </p:sp>
      <p:sp>
        <p:nvSpPr>
          <p:cNvPr id="7" name="Text 5"/>
          <p:cNvSpPr/>
          <p:nvPr/>
        </p:nvSpPr>
        <p:spPr>
          <a:xfrm>
            <a:off x="5270421" y="304121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Cost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695706" y="3553182"/>
            <a:ext cx="37357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Remarkably efficient operations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709863" y="4350425"/>
            <a:ext cx="3735705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100+</a:t>
            </a:r>
            <a:endParaRPr lang="en-US" sz="5350" dirty="0"/>
          </a:p>
        </p:txBody>
      </p:sp>
      <p:sp>
        <p:nvSpPr>
          <p:cNvPr id="10" name="Text 8"/>
          <p:cNvSpPr/>
          <p:nvPr/>
        </p:nvSpPr>
        <p:spPr>
          <a:xfrm>
            <a:off x="3284577" y="5277922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Hours Saved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09863" y="5789890"/>
            <a:ext cx="37357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Human-equivalent productivity gains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4138" y="6318647"/>
            <a:ext cx="7707273" cy="829985"/>
          </a:xfrm>
          <a:prstGeom prst="roundRect">
            <a:avLst>
              <a:gd name="adj" fmla="val 10470"/>
            </a:avLst>
          </a:prstGeom>
          <a:solidFill>
            <a:srgbClr val="C7C9EA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950" y="6624757"/>
            <a:ext cx="258604" cy="20681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396365" y="6559034"/>
            <a:ext cx="682823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the full dashboard: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http://192.168.50.132:5123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794790" y="1798082"/>
            <a:ext cx="5268039" cy="5562838"/>
          </a:xfrm>
          <a:prstGeom prst="roundRect">
            <a:avLst>
              <a:gd name="adj" fmla="val 2828"/>
            </a:avLst>
          </a:prstGeom>
          <a:solidFill>
            <a:srgbClr val="6366F1"/>
          </a:solidFill>
          <a:ln/>
        </p:spPr>
      </p:sp>
      <p:sp>
        <p:nvSpPr>
          <p:cNvPr id="16" name="Text 13"/>
          <p:cNvSpPr/>
          <p:nvPr/>
        </p:nvSpPr>
        <p:spPr>
          <a:xfrm>
            <a:off x="9001601" y="1986796"/>
            <a:ext cx="39426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Unprecedented Efficiency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9001601" y="2563416"/>
            <a:ext cx="4854416" cy="1265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agent team delivers continuous productivity at a fraction of traditional costs, transforming how engineering teams collaborate and ship features.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315" y="1095851"/>
            <a:ext cx="4685705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What's Next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15" y="1913930"/>
            <a:ext cx="937141" cy="11245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4238" y="2101334"/>
            <a:ext cx="238720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External Deployment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234238" y="2487097"/>
            <a:ext cx="674024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public dashboard at hotdogdashboard.com for global access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15" y="3038475"/>
            <a:ext cx="937141" cy="11245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4238" y="3225879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HairID AI Product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234238" y="3611642"/>
            <a:ext cx="674024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Exciting side project exploring AI-powered visual recognition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315" y="4163020"/>
            <a:ext cx="937141" cy="11245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4238" y="4350425"/>
            <a:ext cx="234279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Integration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234238" y="4736187"/>
            <a:ext cx="674024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presentation generation powered by Gamma technology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315" y="5287566"/>
            <a:ext cx="937141" cy="11245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34238" y="5474970"/>
            <a:ext cx="244435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Development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234238" y="5860733"/>
            <a:ext cx="6740247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innovation and enhancement of platform capabilities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142315" y="6586299"/>
            <a:ext cx="7832169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is collaborative, intelligent, and always online. Join us as we redefine what's possible with AI-powered engineering teams.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2026-02-20T00:43:46Z</dcterms:created>
  <dcterms:modified xsi:type="dcterms:W3CDTF">2026-02-20T00:43:46Z</dcterms:modified>
</cp:coreProperties>
</file>